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51"/>
    <p:restoredTop sz="94718"/>
  </p:normalViewPr>
  <p:slideViewPr>
    <p:cSldViewPr snapToGrid="0" snapToObjects="1">
      <p:cViewPr varScale="1">
        <p:scale>
          <a:sx n="138" d="100"/>
          <a:sy n="138" d="100"/>
        </p:scale>
        <p:origin x="9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3A86-539E-D196-DA9A-284955084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E257CD-3F7F-F6F8-CB9C-FE47CFA34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D61B46-84AB-2B38-906F-6ACDA351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4F2269-06CB-E6C1-7655-6B1A6B659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51DE63-7505-3E7D-017A-0BFA342B3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8760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472012-6D1C-8990-AF83-7A7B0475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65758C8-23AB-F4BE-17CC-8285FB577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61ABEE-060B-B3EC-D556-83EE314F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437452-A27E-F3BE-48D3-4CDED5CBB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95D7F7-1211-4C22-8182-7591E9DD9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266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057376B-ABEB-33F5-A379-99A5F56495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7A6F22-25B7-F562-A118-64DCA2234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89E6C7-A1A1-D21B-7FBB-D4809763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63EEA9-E2E5-ED51-1C6A-F114B00F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3ADA6-E591-49AF-3034-9A6C4521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410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570108-355A-6FA5-AEF3-496193C3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6A885-C58B-F8DF-03AF-154595C29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EFC26D-F4EF-A9DD-0579-36036FB7A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CD7672-24C7-291C-BF77-B570BBBA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2FA66D-8E86-47EA-7AA8-07FF93EE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149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C23-64E1-0268-A3EB-D29A1C80A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3E3C84-F3F4-7E76-1E6B-6B33A47A3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472116-6663-2E21-C704-83A50E0FC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E8B7D8-4F0F-B0BF-7147-276086BE4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350E1A-F995-DF46-0CFF-0E9E5008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6440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786EE4-69B5-3E03-C880-CF883F4EE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3AB4C-877A-FD3B-CD17-53DA968E83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B6D6402-E2CA-14F5-6BC3-BAE24BAA8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E96C6D-0A86-444C-FE12-5FFA61CD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E5E4F6-179A-D6EC-D560-D846C6125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CE6DEF-9F3A-1858-F4D0-A3857F5C8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102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703D1-6BCF-63F6-FCAB-2BD1FCB0F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6578F9-A5BF-4FFD-4D18-D1615D134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DD77FDD-B179-6187-45E2-22DFF2E4A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8FD8201-0B03-30DE-3968-2FEE99546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EF8C2E1-7FE2-B539-7FE6-19E5118304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FABF6EA-E15B-8F37-76A3-AB063FBA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6EBCF9B-C674-18CD-4598-59FA9EEF1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E464C5D-FE5B-0E94-E953-7C86B3C7D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19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68719A-19CF-2603-CAFE-94A0E793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2DEB64-BD21-C341-204B-421CA2E2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4448D5-B4FB-58FC-31C7-3555DA19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0FC05F-B464-B261-F30F-47D411551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569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0AF0DD-BE37-2684-3406-0E403217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8EEC3C-3A09-379A-1B5E-0D910CA00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95AA93-432F-EBA2-9AF5-ED61F94F8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66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D92F0E-FE67-E1C5-1C2C-AC1C4018D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6EE3C-3940-4150-2998-601282DF2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BC9308-5EEE-C117-9AB1-796EF888C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A42C301-6024-E842-6935-89F09A9FD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1106706-B008-D7CF-415E-CF160A794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3CD88E-5C9A-A1C6-F721-63C9FC49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361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6E1B2E-88E8-2BB1-5199-4F6F9B1C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36CBEA2-7497-64BF-F671-DD67D32171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89DC47E-35EC-03A0-1AE0-537C9BB81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F6C335-67C5-8E48-EE04-CFF2F4D5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D08209-733C-2B7B-0827-649FF7A48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76E545-E0AC-7BD4-9AF3-CC615328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5282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6FDF51C-C1BF-7744-7975-415B0D137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E891F0-2064-9A92-AFE8-1ABEDCF1E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545055-5FD0-6376-8CF5-01547644A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DE9C9-B254-0C4B-9C3E-796EA6323FB8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D45452-9AF4-1D11-9431-C9D324A30E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429D71-ED06-F479-0EF7-4F48AA8479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BCF0C-3A6D-AD40-9E0E-2772B68235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01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D59D6-EAA7-D610-E845-19BB40EAC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 dirty="0"/>
              <a:t>Webshop Jasmin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E60BDD1-203F-82F0-CDDC-C2CEB22C9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r>
              <a:rPr lang="de-DE" sz="2000" dirty="0" err="1"/>
              <a:t>Yimne</a:t>
            </a:r>
            <a:r>
              <a:rPr lang="de-DE" sz="2000" dirty="0"/>
              <a:t> Raid, Antonio Peric und William Lau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17A9EF5-488C-C1A7-A442-C101D42D9C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3" t="2" r="2953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8907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A2C10-29B5-3CB2-F528-02D3546D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6600" b="1" dirty="0">
                <a:cs typeface="Aldhabi" pitchFamily="2" charset="-78"/>
              </a:rPr>
              <a:t>Tools</a:t>
            </a:r>
          </a:p>
        </p:txBody>
      </p:sp>
      <p:pic>
        <p:nvPicPr>
          <p:cNvPr id="1026" name="Picture 2" descr="Building a website in RStudio using Hugo and Netlify | Nickopotamus.co.uk">
            <a:extLst>
              <a:ext uri="{FF2B5EF4-FFF2-40B4-BE49-F238E27FC236}">
                <a16:creationId xmlns:a16="http://schemas.microsoft.com/office/drawing/2014/main" id="{DD446F72-81DD-B48F-7DCB-078F1D742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16" y="1625093"/>
            <a:ext cx="2710461" cy="162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avaScript-Schulungen - Skillsoft">
            <a:extLst>
              <a:ext uri="{FF2B5EF4-FFF2-40B4-BE49-F238E27FC236}">
                <a16:creationId xmlns:a16="http://schemas.microsoft.com/office/drawing/2014/main" id="{3F81B003-DCD4-BF83-540F-E06D661AF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87" y="1865142"/>
            <a:ext cx="2013461" cy="217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ynamische Query mit Spring und JPA Specification">
            <a:extLst>
              <a:ext uri="{FF2B5EF4-FFF2-40B4-BE49-F238E27FC236}">
                <a16:creationId xmlns:a16="http://schemas.microsoft.com/office/drawing/2014/main" id="{7F34CD36-C458-5251-72F0-6600E11A7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5478" y="1623399"/>
            <a:ext cx="4144006" cy="228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Quarkus – einfach erklärt">
            <a:extLst>
              <a:ext uri="{FF2B5EF4-FFF2-40B4-BE49-F238E27FC236}">
                <a16:creationId xmlns:a16="http://schemas.microsoft.com/office/drawing/2014/main" id="{49E97C00-FF4D-D9EA-BC3E-3412D2CBE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640" y="4217946"/>
            <a:ext cx="3520071" cy="264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hotoshop Logo Symbol - Kostenloses Bild auf Pixabay">
            <a:extLst>
              <a:ext uri="{FF2B5EF4-FFF2-40B4-BE49-F238E27FC236}">
                <a16:creationId xmlns:a16="http://schemas.microsoft.com/office/drawing/2014/main" id="{144424A6-3782-27BA-C551-EC9E41AA3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71" y="4456618"/>
            <a:ext cx="2162710" cy="216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84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10C85-3FF1-CF38-CAD8-AB40C569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werden die Produkte verwaltet?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44F076-5FB1-C837-84F8-BFF6DB430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781" y="2374312"/>
            <a:ext cx="10278438" cy="2787472"/>
          </a:xfrm>
        </p:spPr>
        <p:txBody>
          <a:bodyPr/>
          <a:lstStyle/>
          <a:p>
            <a:r>
              <a:rPr lang="de-DE" dirty="0"/>
              <a:t>Die Produkte werden in einer Datenbank gespeichert</a:t>
            </a:r>
          </a:p>
          <a:p>
            <a:r>
              <a:rPr lang="de-DE" dirty="0"/>
              <a:t>Die Produktinformationen werden aus der Datenbank abgelesen und in ein </a:t>
            </a:r>
            <a:r>
              <a:rPr lang="de-DE" dirty="0" err="1"/>
              <a:t>Markdown</a:t>
            </a:r>
            <a:r>
              <a:rPr lang="de-DE" dirty="0"/>
              <a:t>-File gespeichert. </a:t>
            </a:r>
          </a:p>
          <a:p>
            <a:r>
              <a:rPr lang="de-DE" dirty="0"/>
              <a:t>Vorteil ist, dass die Website sehr viel schneller ist da nicht jedes Mal auf die Datenbank zurückgegriffen werden muss. </a:t>
            </a:r>
          </a:p>
          <a:p>
            <a:r>
              <a:rPr lang="de-DE" dirty="0"/>
              <a:t>Nur Admins können Produkte hinzufügen, editieren oder Löschen. </a:t>
            </a:r>
          </a:p>
        </p:txBody>
      </p:sp>
    </p:spTree>
    <p:extLst>
      <p:ext uri="{BB962C8B-B14F-4D97-AF65-F5344CB8AC3E}">
        <p14:creationId xmlns:p14="http://schemas.microsoft.com/office/powerpoint/2010/main" val="261561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2F2964-3EBC-A2D0-1126-865EBA29D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8188" y="365125"/>
            <a:ext cx="5425612" cy="1325563"/>
          </a:xfrm>
        </p:spPr>
        <p:txBody>
          <a:bodyPr/>
          <a:lstStyle/>
          <a:p>
            <a:r>
              <a:rPr lang="de-DE" b="1" dirty="0"/>
              <a:t>Beispiel von einem Produkt in </a:t>
            </a:r>
            <a:r>
              <a:rPr lang="de-DE" b="1" dirty="0" err="1"/>
              <a:t>Markdown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8622AE-1921-D500-A396-009645F11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8188" y="1948915"/>
            <a:ext cx="5425611" cy="4351338"/>
          </a:xfrm>
        </p:spPr>
        <p:txBody>
          <a:bodyPr>
            <a:normAutofit/>
          </a:bodyPr>
          <a:lstStyle/>
          <a:p>
            <a:r>
              <a:rPr lang="de-DE" sz="1800" dirty="0"/>
              <a:t>„Title“ ist die Bezeichnung vom Produkt</a:t>
            </a:r>
          </a:p>
          <a:p>
            <a:r>
              <a:rPr lang="de-DE" sz="1800" dirty="0"/>
              <a:t>„Price“ ist der jetzige Preis vom Produkt</a:t>
            </a:r>
          </a:p>
          <a:p>
            <a:r>
              <a:rPr lang="de-DE" sz="1800" dirty="0"/>
              <a:t>„</a:t>
            </a:r>
            <a:r>
              <a:rPr lang="de-DE" sz="1800" dirty="0" err="1"/>
              <a:t>shortDesription</a:t>
            </a:r>
            <a:r>
              <a:rPr lang="de-DE" sz="1800" dirty="0"/>
              <a:t>“, ist eine kleine Beschreibung die unter dem Namen auftaucht</a:t>
            </a:r>
          </a:p>
          <a:p>
            <a:r>
              <a:rPr lang="de-DE" sz="1800" dirty="0"/>
              <a:t>Die Produkt ID ist selbsterklärlich :)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sizeselector</a:t>
            </a:r>
            <a:r>
              <a:rPr lang="de-DE" sz="1800" dirty="0"/>
              <a:t>“ kann ausgewählt werden wie viel Gramm man von einem Produkt haben will</a:t>
            </a:r>
          </a:p>
          <a:p>
            <a:r>
              <a:rPr lang="de-DE" sz="1800" dirty="0"/>
              <a:t>Mit „</a:t>
            </a:r>
            <a:r>
              <a:rPr lang="de-DE" sz="1800" dirty="0" err="1"/>
              <a:t>amount</a:t>
            </a:r>
            <a:r>
              <a:rPr lang="de-DE" sz="1800" dirty="0"/>
              <a:t>“ kann festgelegt werden in welchen Größen das Produkt angeboten werden kann und um wie viel Geld sich der Preis erhöht</a:t>
            </a:r>
          </a:p>
          <a:p>
            <a:r>
              <a:rPr lang="de-DE" sz="1800" dirty="0"/>
              <a:t>Und zum Schluss fügt man die Pfade zu den Bildern hinzu und mit „</a:t>
            </a:r>
            <a:r>
              <a:rPr lang="de-DE" sz="1800" dirty="0" err="1"/>
              <a:t>Longdescription</a:t>
            </a:r>
            <a:r>
              <a:rPr lang="de-DE" sz="1800" dirty="0"/>
              <a:t>“ die genaue Beschreibung zum Produkt</a:t>
            </a:r>
          </a:p>
          <a:p>
            <a:endParaRPr lang="de-DE"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B49535E-403D-AEEF-59C0-F470DD709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11" y="495661"/>
            <a:ext cx="5145555" cy="60446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197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023BFE-1CE9-C998-47F1-4EF8CA853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Wie es auf der Website aussieht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CF653DE2-EA3D-D5C6-51E4-CBD76511F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7834" y="1361873"/>
            <a:ext cx="9262661" cy="549612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BDDE5F9-AEC6-0859-61DF-D186CE222608}"/>
              </a:ext>
            </a:extLst>
          </p:cNvPr>
          <p:cNvSpPr txBox="1"/>
          <p:nvPr/>
        </p:nvSpPr>
        <p:spPr>
          <a:xfrm>
            <a:off x="4869952" y="2318104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65CCD5-0A19-2CCB-A6E7-BFE9EC41DAA8}"/>
              </a:ext>
            </a:extLst>
          </p:cNvPr>
          <p:cNvSpPr txBox="1"/>
          <p:nvPr/>
        </p:nvSpPr>
        <p:spPr>
          <a:xfrm>
            <a:off x="7241570" y="3138325"/>
            <a:ext cx="739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1A488D9-462F-1CE4-030C-B575C13576B1}"/>
              </a:ext>
            </a:extLst>
          </p:cNvPr>
          <p:cNvSpPr txBox="1"/>
          <p:nvPr/>
        </p:nvSpPr>
        <p:spPr>
          <a:xfrm>
            <a:off x="6994990" y="3505088"/>
            <a:ext cx="739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FF0000"/>
                </a:solidFill>
              </a:rPr>
              <a:t>Price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93D17D-3561-4C1D-FCFC-C62DC06EC562}"/>
              </a:ext>
            </a:extLst>
          </p:cNvPr>
          <p:cNvSpPr txBox="1"/>
          <p:nvPr/>
        </p:nvSpPr>
        <p:spPr>
          <a:xfrm>
            <a:off x="7929936" y="3839563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Shortdescription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DAD0BD-0A4C-EB38-8D6C-2A10E2DFB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948" y="5905393"/>
            <a:ext cx="5457218" cy="82755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9E22734-E07A-5785-F2CB-EC250D8A055F}"/>
              </a:ext>
            </a:extLst>
          </p:cNvPr>
          <p:cNvSpPr txBox="1"/>
          <p:nvPr/>
        </p:nvSpPr>
        <p:spPr>
          <a:xfrm>
            <a:off x="6470151" y="5846321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Description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317BA8-0C63-0F93-CDA6-235C446690E9}"/>
              </a:ext>
            </a:extLst>
          </p:cNvPr>
          <p:cNvSpPr txBox="1"/>
          <p:nvPr/>
        </p:nvSpPr>
        <p:spPr>
          <a:xfrm>
            <a:off x="5506948" y="5080959"/>
            <a:ext cx="228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4190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F98390-2A44-0629-D6F7-60C94B737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7549"/>
            <a:ext cx="10515600" cy="1325563"/>
          </a:xfrm>
        </p:spPr>
        <p:txBody>
          <a:bodyPr/>
          <a:lstStyle/>
          <a:p>
            <a:pPr algn="ctr"/>
            <a:r>
              <a:rPr lang="de-DE" b="1" dirty="0"/>
              <a:t>Die Klasse vom Produkt in JPA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859B1F4-22D5-EF3A-607D-42F91D12A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12" y="1706939"/>
            <a:ext cx="467677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9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769F5-C836-056D-8F91-386A570C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/>
              <a:t>ProduktModel</a:t>
            </a:r>
            <a:r>
              <a:rPr lang="de-DE" b="1" dirty="0"/>
              <a:t> im </a:t>
            </a:r>
            <a:r>
              <a:rPr lang="de-DE" b="1" dirty="0" err="1"/>
              <a:t>Swagger</a:t>
            </a:r>
            <a:endParaRPr lang="de-DE" b="1" dirty="0"/>
          </a:p>
        </p:txBody>
      </p:sp>
      <p:pic>
        <p:nvPicPr>
          <p:cNvPr id="6" name="Inhaltsplatzhalter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9FE15CFB-2517-8582-2376-48F89DA110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50" y="2369344"/>
            <a:ext cx="7277100" cy="3263900"/>
          </a:xfrm>
        </p:spPr>
      </p:pic>
    </p:spTree>
    <p:extLst>
      <p:ext uri="{BB962C8B-B14F-4D97-AF65-F5344CB8AC3E}">
        <p14:creationId xmlns:p14="http://schemas.microsoft.com/office/powerpoint/2010/main" val="60946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</Words>
  <Application>Microsoft Macintosh PowerPoint</Application>
  <PresentationFormat>Breitbild</PresentationFormat>
  <Paragraphs>25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Webshop Jasmin</vt:lpstr>
      <vt:lpstr>Tools</vt:lpstr>
      <vt:lpstr>Wie werden die Produkte verwaltet?</vt:lpstr>
      <vt:lpstr>Beispiel von einem Produkt in Markdown</vt:lpstr>
      <vt:lpstr>Wie es auf der Website aussieht</vt:lpstr>
      <vt:lpstr>Die Klasse vom Produkt in JPA</vt:lpstr>
      <vt:lpstr>ProduktModel im Swagger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Webshop Jasmin</dc:title>
  <dc:creator>Yimne Raid</dc:creator>
  <cp:lastModifiedBy>Yimne Raid</cp:lastModifiedBy>
  <cp:revision>12</cp:revision>
  <dcterms:created xsi:type="dcterms:W3CDTF">2022-06-12T20:38:14Z</dcterms:created>
  <dcterms:modified xsi:type="dcterms:W3CDTF">2022-06-13T06:23:01Z</dcterms:modified>
</cp:coreProperties>
</file>

<file path=docProps/thumbnail.jpeg>
</file>